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7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2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60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0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2CEDA-E6D0-394C-8BDB-BD527CD023C5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EFDE5-48B9-C948-AEAE-448747BCC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apyrus" charset="0"/>
          <a:ea typeface="Papyrus" charset="0"/>
          <a:cs typeface="Papyru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Element Dice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 in a difficult situation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23" y="1185157"/>
            <a:ext cx="3804129" cy="447816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r>
              <a:rPr lang="en-US" dirty="0" smtClean="0"/>
              <a:t>To express the difficulty of a situation while at the same time expressing an disadvantage for the players, the dice pool consist of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3</a:t>
            </a:r>
            <a:r>
              <a:rPr lang="en-US" b="1" dirty="0" smtClean="0"/>
              <a:t> Yang dice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2</a:t>
            </a:r>
            <a:r>
              <a:rPr lang="en-US" b="1" dirty="0" smtClean="0"/>
              <a:t> Yin dice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74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58" y="987425"/>
            <a:ext cx="519246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833270" cy="3811588"/>
          </a:xfrm>
        </p:spPr>
        <p:txBody>
          <a:bodyPr>
            <a:norm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800" dirty="0" smtClean="0"/>
              <a:t>B</a:t>
            </a:r>
            <a:r>
              <a:rPr lang="en-GB" sz="1800" dirty="0" err="1" smtClean="0"/>
              <a:t>alance</a:t>
            </a:r>
            <a:r>
              <a:rPr lang="en-GB" sz="1800" dirty="0" smtClean="0"/>
              <a:t> out Yin </a:t>
            </a:r>
            <a:r>
              <a:rPr lang="en-GB" sz="1800" dirty="0"/>
              <a:t>&amp; Yang</a:t>
            </a:r>
            <a:endParaRPr lang="en-US" sz="1800" dirty="0"/>
          </a:p>
          <a:p>
            <a:pPr marL="285750" lvl="0" indent="-285750">
              <a:buFont typeface="Arial" charset="0"/>
              <a:buChar char="•"/>
            </a:pPr>
            <a:r>
              <a:rPr lang="en-GB" sz="1800" dirty="0"/>
              <a:t>Eliminate first Yin then Yang elements (</a:t>
            </a:r>
            <a:r>
              <a:rPr lang="en-GB" sz="1800" dirty="0">
                <a:solidFill>
                  <a:srgbClr val="FF0000"/>
                </a:solidFill>
                <a:sym typeface="Wingdings" charset="2"/>
              </a:rPr>
              <a:t></a:t>
            </a:r>
            <a:r>
              <a:rPr lang="en-GB" sz="1800" dirty="0"/>
              <a:t>)</a:t>
            </a:r>
            <a:endParaRPr lang="en-US" sz="1800" dirty="0"/>
          </a:p>
          <a:p>
            <a:pPr marL="285750" lvl="0" indent="-285750">
              <a:buFont typeface="Arial" charset="0"/>
              <a:buChar char="•"/>
            </a:pPr>
            <a:r>
              <a:rPr lang="en-GB" sz="1800" dirty="0"/>
              <a:t>Yang-</a:t>
            </a:r>
            <a:r>
              <a:rPr lang="zh-CN" altLang="en-US" sz="1800" dirty="0"/>
              <a:t>气</a:t>
            </a:r>
            <a:r>
              <a:rPr lang="en-GB" sz="1800" dirty="0"/>
              <a:t>: balance out a Yin element,  or create your Yang element</a:t>
            </a:r>
            <a:endParaRPr lang="en-US" sz="1800" dirty="0"/>
          </a:p>
          <a:p>
            <a:pPr marL="285750" lvl="0" indent="-285750">
              <a:buFont typeface="Arial" charset="0"/>
              <a:buChar char="•"/>
            </a:pPr>
            <a:r>
              <a:rPr lang="en-GB" sz="1800" dirty="0"/>
              <a:t>Yin-</a:t>
            </a:r>
            <a:r>
              <a:rPr lang="zh-CN" altLang="en-US" sz="1800" dirty="0"/>
              <a:t>气</a:t>
            </a:r>
            <a:r>
              <a:rPr lang="en-GB" sz="1800" dirty="0"/>
              <a:t>: automatic failure</a:t>
            </a:r>
            <a:endParaRPr lang="en-US" sz="1800" dirty="0"/>
          </a:p>
          <a:p>
            <a:pPr marL="285750" lvl="0" indent="-285750">
              <a:buFont typeface="Arial" charset="0"/>
              <a:buChar char="•"/>
            </a:pPr>
            <a:r>
              <a:rPr lang="en-GB" sz="1800" dirty="0"/>
              <a:t>Rolling own element enhances effect</a:t>
            </a:r>
            <a:endParaRPr lang="en-US" sz="1800" dirty="0"/>
          </a:p>
          <a:p>
            <a:pPr marL="285750" lvl="0" indent="-285750">
              <a:buFont typeface="Arial" charset="0"/>
              <a:buChar char="•"/>
            </a:pPr>
            <a:r>
              <a:rPr lang="en-GB" sz="1800" dirty="0"/>
              <a:t>resolve consequences (table) or store for setting the next scene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GB" sz="1800" dirty="0"/>
              <a:t>Success: equal amount of Yin &amp; Yang are left, or Yang dominates Yin</a:t>
            </a:r>
            <a:r>
              <a:rPr lang="en-US" sz="1800" dirty="0" smtClean="0">
                <a:effectLst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3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rules play out</a:t>
            </a:r>
            <a:endParaRPr lang="en-US" dirty="0"/>
          </a:p>
        </p:txBody>
      </p:sp>
      <p:pic>
        <p:nvPicPr>
          <p:cNvPr id="3" name="DiceRoll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51736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Success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57540"/>
            <a:ext cx="6172200" cy="47333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343400" cy="4114801"/>
          </a:xfrm>
        </p:spPr>
        <p:txBody>
          <a:bodyPr>
            <a:normAutofit/>
          </a:bodyPr>
          <a:lstStyle/>
          <a:p>
            <a:r>
              <a:rPr lang="en-US" dirty="0" smtClean="0"/>
              <a:t>An attempt for an action or to gather information is successful, when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Yang dominates Yin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 equal amount of dice on both sides are left in the roll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dice remain at the end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Yang  </a:t>
            </a:r>
            <a:r>
              <a:rPr lang="zh-CN" altLang="en-US" dirty="0" smtClean="0"/>
              <a:t>气</a:t>
            </a:r>
            <a:r>
              <a:rPr lang="en-US" dirty="0" smtClean="0"/>
              <a:t> determines success</a:t>
            </a:r>
          </a:p>
          <a:p>
            <a:endParaRPr lang="en-US" dirty="0" smtClean="0"/>
          </a:p>
          <a:p>
            <a:r>
              <a:rPr lang="en-US" dirty="0" smtClean="0"/>
              <a:t>Even </a:t>
            </a:r>
            <a:r>
              <a:rPr lang="en-US" dirty="0"/>
              <a:t>if the </a:t>
            </a:r>
            <a:r>
              <a:rPr lang="en-US" dirty="0" smtClean="0"/>
              <a:t>attempt is successful, </a:t>
            </a:r>
            <a:r>
              <a:rPr lang="en-US" dirty="0"/>
              <a:t>the </a:t>
            </a:r>
            <a:r>
              <a:rPr lang="en-US" dirty="0" smtClean="0"/>
              <a:t>Yang </a:t>
            </a:r>
            <a:r>
              <a:rPr lang="en-US" dirty="0"/>
              <a:t>elements left in the roll represent </a:t>
            </a:r>
            <a:r>
              <a:rPr lang="en-US" dirty="0" smtClean="0"/>
              <a:t>negative </a:t>
            </a:r>
            <a:r>
              <a:rPr lang="en-US" dirty="0"/>
              <a:t>effects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Failure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99535"/>
            <a:ext cx="6172200" cy="444940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89412" cy="3811588"/>
          </a:xfrm>
        </p:spPr>
        <p:txBody>
          <a:bodyPr/>
          <a:lstStyle/>
          <a:p>
            <a:r>
              <a:rPr lang="en-US" dirty="0" smtClean="0"/>
              <a:t>An attempt for an action or to gather information is a failure, when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Yin dominates Yang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Yin  </a:t>
            </a:r>
            <a:r>
              <a:rPr lang="zh-CN" altLang="en-US" dirty="0" smtClean="0"/>
              <a:t>气</a:t>
            </a:r>
            <a:r>
              <a:rPr lang="en-US" dirty="0" smtClean="0"/>
              <a:t> determines failure</a:t>
            </a:r>
          </a:p>
          <a:p>
            <a:endParaRPr lang="en-US" dirty="0"/>
          </a:p>
          <a:p>
            <a:r>
              <a:rPr lang="en-US" dirty="0" smtClean="0"/>
              <a:t>Even if the attempt fails, the Yin elements left in the roll represent positive effects.</a:t>
            </a:r>
          </a:p>
        </p:txBody>
      </p:sp>
    </p:spTree>
    <p:extLst>
      <p:ext uri="{BB962C8B-B14F-4D97-AF65-F5344CB8AC3E}">
        <p14:creationId xmlns:p14="http://schemas.microsoft.com/office/powerpoint/2010/main" val="1653141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43" y="987425"/>
            <a:ext cx="4793290" cy="487362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 fontScale="92500"/>
          </a:bodyPr>
          <a:lstStyle/>
          <a:p>
            <a:r>
              <a:rPr lang="en-US" sz="1800" dirty="0" smtClean="0"/>
              <a:t>The Element Dice System is build on the philosophy of Yin and Yang.</a:t>
            </a:r>
          </a:p>
          <a:p>
            <a:r>
              <a:rPr lang="en-US" sz="1800" dirty="0" smtClean="0"/>
              <a:t>The Dice show the 5 elements/powers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Wood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木</a:t>
            </a:r>
            <a:endParaRPr lang="en-US" sz="2400" b="1" dirty="0" smtClean="0">
              <a:latin typeface="Kaiti TC" charset="-120"/>
              <a:ea typeface="Kaiti TC" charset="-120"/>
              <a:cs typeface="Kait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Fire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火</a:t>
            </a:r>
            <a:endParaRPr lang="en-US" sz="2400" b="1" dirty="0" smtClean="0">
              <a:latin typeface="Kaiti TC" charset="-120"/>
              <a:ea typeface="Kaiti TC" charset="-120"/>
              <a:cs typeface="Kait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Earth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土</a:t>
            </a:r>
            <a:endParaRPr lang="en-US" sz="2400" b="1" dirty="0" smtClean="0">
              <a:latin typeface="Kaiti TC" charset="-120"/>
              <a:ea typeface="Kaiti TC" charset="-120"/>
              <a:cs typeface="Kait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Metal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金</a:t>
            </a:r>
            <a:endParaRPr lang="en-US" sz="2400" b="1" dirty="0" smtClean="0">
              <a:latin typeface="Kaiti TC" charset="-120"/>
              <a:ea typeface="Kaiti TC" charset="-120"/>
              <a:cs typeface="Kait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Water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水</a:t>
            </a:r>
            <a:endParaRPr lang="en-US" sz="2400" b="1" dirty="0" smtClean="0">
              <a:latin typeface="Kaiti TC" charset="-120"/>
              <a:ea typeface="Kaiti TC" charset="-120"/>
              <a:cs typeface="Kait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a</a:t>
            </a:r>
            <a:r>
              <a:rPr lang="en-US" sz="1800" dirty="0" smtClean="0"/>
              <a:t>nd Qi </a:t>
            </a:r>
            <a:r>
              <a:rPr lang="zh-CN" altLang="en-US" sz="2400" b="1" dirty="0" smtClean="0">
                <a:latin typeface="Kaiti TC" charset="-120"/>
                <a:ea typeface="Kaiti TC" charset="-120"/>
                <a:cs typeface="Kaiti TC" charset="-120"/>
              </a:rPr>
              <a:t>气</a:t>
            </a:r>
            <a:r>
              <a:rPr lang="en-US" sz="1800" dirty="0" smtClean="0"/>
              <a:t> 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the omnipotent energy that creates Yin and Yang and the elements.</a:t>
            </a:r>
          </a:p>
        </p:txBody>
      </p:sp>
    </p:spTree>
    <p:extLst>
      <p:ext uri="{BB962C8B-B14F-4D97-AF65-F5344CB8AC3E}">
        <p14:creationId xmlns:p14="http://schemas.microsoft.com/office/powerpoint/2010/main" val="4767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Dice Pool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27412"/>
            <a:ext cx="6172200" cy="479365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Creating a Dice pool follows the idea of:</a:t>
            </a:r>
          </a:p>
          <a:p>
            <a:pPr algn="ctr"/>
            <a:r>
              <a:rPr lang="en-US" sz="1800" b="1" dirty="0" smtClean="0"/>
              <a:t>difficulty</a:t>
            </a:r>
            <a:r>
              <a:rPr lang="en-US" sz="1800" dirty="0" smtClean="0"/>
              <a:t> (Yin </a:t>
            </a:r>
            <a:r>
              <a:rPr lang="mr-IN" sz="1800" dirty="0" smtClean="0"/>
              <a:t>–</a:t>
            </a:r>
            <a:r>
              <a:rPr lang="en-US" sz="1800" dirty="0" smtClean="0"/>
              <a:t> black dice)</a:t>
            </a:r>
          </a:p>
          <a:p>
            <a:pPr algn="ctr"/>
            <a:r>
              <a:rPr lang="en-US" sz="1800" b="1" dirty="0" smtClean="0"/>
              <a:t>vs.</a:t>
            </a:r>
          </a:p>
          <a:p>
            <a:pPr algn="ctr"/>
            <a:r>
              <a:rPr lang="en-US" sz="1800" b="1" dirty="0" smtClean="0"/>
              <a:t>proficiency</a:t>
            </a:r>
            <a:r>
              <a:rPr lang="en-US" sz="1800" dirty="0" smtClean="0"/>
              <a:t> (Yang </a:t>
            </a:r>
            <a:r>
              <a:rPr lang="mr-IN" sz="1800" dirty="0" smtClean="0"/>
              <a:t>–</a:t>
            </a:r>
            <a:r>
              <a:rPr lang="en-US" sz="1800" dirty="0" smtClean="0"/>
              <a:t> white dice)</a:t>
            </a:r>
          </a:p>
          <a:p>
            <a:endParaRPr lang="en-US" sz="1800" dirty="0"/>
          </a:p>
          <a:p>
            <a:r>
              <a:rPr lang="en-US" sz="1800" dirty="0" smtClean="0"/>
              <a:t>The basic dice pool is always</a:t>
            </a:r>
          </a:p>
          <a:p>
            <a:pPr algn="ctr"/>
            <a:r>
              <a:rPr lang="en-US" sz="1800" dirty="0" smtClean="0"/>
              <a:t>One black die (Yin)</a:t>
            </a:r>
          </a:p>
          <a:p>
            <a:pPr algn="ctr"/>
            <a:r>
              <a:rPr lang="en-US" sz="1800" dirty="0"/>
              <a:t>a</a:t>
            </a:r>
            <a:r>
              <a:rPr lang="en-US" sz="1800" dirty="0" smtClean="0"/>
              <a:t>gainst</a:t>
            </a:r>
          </a:p>
          <a:p>
            <a:pPr algn="ctr"/>
            <a:r>
              <a:rPr lang="en-US" sz="1800" dirty="0" smtClean="0"/>
              <a:t>One white die (Yang)</a:t>
            </a:r>
          </a:p>
        </p:txBody>
      </p:sp>
    </p:spTree>
    <p:extLst>
      <p:ext uri="{BB962C8B-B14F-4D97-AF65-F5344CB8AC3E}">
        <p14:creationId xmlns:p14="http://schemas.microsoft.com/office/powerpoint/2010/main" val="3028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Pool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988571"/>
            <a:ext cx="6172200" cy="48713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r>
              <a:rPr lang="en-US" dirty="0" smtClean="0"/>
              <a:t>The basic dice pool represents a simple roll for an action or to gather information about the scene.</a:t>
            </a:r>
          </a:p>
          <a:p>
            <a:r>
              <a:rPr lang="en-US" dirty="0" smtClean="0"/>
              <a:t>No side, neither Yin nor Yang, has an advantage.</a:t>
            </a:r>
          </a:p>
          <a:p>
            <a:r>
              <a:rPr lang="en-US" dirty="0" smtClean="0"/>
              <a:t>The system, however, sides with the players unless the players decide to set a darker, more difficult tone for their game.</a:t>
            </a:r>
          </a:p>
          <a:p>
            <a:r>
              <a:rPr lang="en-US" dirty="0" smtClean="0"/>
              <a:t>This means, when an the same number of dice are left in your roll at the end, the attempted action succeeded, just not very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advantage for the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58" y="987425"/>
            <a:ext cx="568866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85170" cy="3811588"/>
          </a:xfrm>
        </p:spPr>
        <p:txBody>
          <a:bodyPr/>
          <a:lstStyle/>
          <a:p>
            <a:r>
              <a:rPr lang="en-US" dirty="0" smtClean="0"/>
              <a:t>To represent an advantage for the players, </a:t>
            </a:r>
            <a:r>
              <a:rPr lang="en-US" b="1" dirty="0" smtClean="0"/>
              <a:t>one extra Yang die</a:t>
            </a:r>
            <a:r>
              <a:rPr lang="en-US" dirty="0" smtClean="0"/>
              <a:t> can be added into the dice pool.</a:t>
            </a:r>
          </a:p>
          <a:p>
            <a:r>
              <a:rPr lang="en-US" dirty="0" smtClean="0"/>
              <a:t>This advantage could come from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Proficiency of the character based on their background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Players are working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scene has established an advantage before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advantage for the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36" y="987425"/>
            <a:ext cx="403570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86651" cy="3811588"/>
          </a:xfrm>
        </p:spPr>
        <p:txBody>
          <a:bodyPr/>
          <a:lstStyle/>
          <a:p>
            <a:r>
              <a:rPr lang="en-US" dirty="0" smtClean="0"/>
              <a:t>To represent a great advantage for the players, </a:t>
            </a:r>
            <a:r>
              <a:rPr lang="en-US" b="1" dirty="0" smtClean="0"/>
              <a:t>two extra Yang dice </a:t>
            </a:r>
            <a:r>
              <a:rPr lang="en-US" dirty="0" smtClean="0"/>
              <a:t>can be added into the dice pool.</a:t>
            </a:r>
          </a:p>
          <a:p>
            <a:r>
              <a:rPr lang="en-US" dirty="0" smtClean="0"/>
              <a:t>This advantage could come from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Proficiency of the character based on their background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Players are working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scene has established an advantage before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disadvantage for the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50" y="987425"/>
            <a:ext cx="5300475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r>
              <a:rPr lang="en-US" dirty="0" smtClean="0"/>
              <a:t>To represent a disadvantage for the players, </a:t>
            </a:r>
            <a:r>
              <a:rPr lang="en-US" b="1" dirty="0" smtClean="0"/>
              <a:t>one extra Yin die</a:t>
            </a:r>
            <a:r>
              <a:rPr lang="en-US" dirty="0" smtClean="0"/>
              <a:t> can be added into the dice pool.</a:t>
            </a:r>
          </a:p>
          <a:p>
            <a:r>
              <a:rPr lang="en-US" dirty="0" smtClean="0"/>
              <a:t>This disadvantage could come from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difficulty of the action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difficulty to obtain the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scene has established a disadvantage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disadvantage for the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24" y="987425"/>
            <a:ext cx="4358526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r>
              <a:rPr lang="en-US" dirty="0" smtClean="0"/>
              <a:t>To represent a great disadvantage for the players, </a:t>
            </a:r>
            <a:r>
              <a:rPr lang="en-US" b="1" dirty="0" smtClean="0"/>
              <a:t>two extra Yin dice </a:t>
            </a:r>
            <a:r>
              <a:rPr lang="en-US" dirty="0" smtClean="0"/>
              <a:t>can be added into the dice pool.</a:t>
            </a:r>
          </a:p>
          <a:p>
            <a:r>
              <a:rPr lang="en-US" dirty="0" smtClean="0"/>
              <a:t>This disadvantage could come from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difficulty of the action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difficulty to obtain the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scene has established a disadvantage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in a difficult situation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23" y="987425"/>
            <a:ext cx="3804129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343400" cy="3811588"/>
          </a:xfrm>
        </p:spPr>
        <p:txBody>
          <a:bodyPr/>
          <a:lstStyle/>
          <a:p>
            <a:r>
              <a:rPr lang="en-US" dirty="0" smtClean="0"/>
              <a:t>To express the difficulty of a situation while at the same time expressing an advantage for the players, the dice pool consist of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2 Yang dice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3 Yin dice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69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625</Words>
  <Application>Microsoft Macintosh PowerPoint</Application>
  <PresentationFormat>Widescreen</PresentationFormat>
  <Paragraphs>80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Kaiti TC</vt:lpstr>
      <vt:lpstr>Papyrus</vt:lpstr>
      <vt:lpstr>Wingdings</vt:lpstr>
      <vt:lpstr>Office Theme</vt:lpstr>
      <vt:lpstr>The Element Dice System</vt:lpstr>
      <vt:lpstr>Basics</vt:lpstr>
      <vt:lpstr>Creating a Dice Pool</vt:lpstr>
      <vt:lpstr>Basic Pool</vt:lpstr>
      <vt:lpstr>Simple advantage for the players</vt:lpstr>
      <vt:lpstr>Great advantage for the players</vt:lpstr>
      <vt:lpstr>Simple disadvantage for the players</vt:lpstr>
      <vt:lpstr>Great disadvantage for the players</vt:lpstr>
      <vt:lpstr>Advantage in a difficult situation</vt:lpstr>
      <vt:lpstr>Disadvantage in a difficult situation</vt:lpstr>
      <vt:lpstr>Rules</vt:lpstr>
      <vt:lpstr>How the rules play out</vt:lpstr>
      <vt:lpstr>Defining Success</vt:lpstr>
      <vt:lpstr>Defining Failure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Element Dice System</dc:title>
  <dc:creator>Ralf Mayenberger</dc:creator>
  <cp:lastModifiedBy>Ralf Mayenberger</cp:lastModifiedBy>
  <cp:revision>11</cp:revision>
  <dcterms:created xsi:type="dcterms:W3CDTF">2019-10-10T04:50:03Z</dcterms:created>
  <dcterms:modified xsi:type="dcterms:W3CDTF">2019-10-16T04:09:48Z</dcterms:modified>
</cp:coreProperties>
</file>